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ALÉM DO CÉU AZUL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ALÉM DO CÉU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Além do céu azul, </a:t>
            </a:r>
          </a:p>
          <a:p>
            <a:r>
              <a:rPr lang="pt-BR" dirty="0"/>
              <a:t>Foi Jesus preparar </a:t>
            </a:r>
          </a:p>
          <a:p>
            <a:r>
              <a:rPr lang="pt-BR" dirty="0"/>
              <a:t>Um lar, </a:t>
            </a:r>
            <a:r>
              <a:rPr lang="pt-BR" dirty="0" err="1"/>
              <a:t>p’ra</a:t>
            </a:r>
            <a:r>
              <a:rPr lang="pt-BR" dirty="0"/>
              <a:t> dar a quem </a:t>
            </a:r>
          </a:p>
          <a:p>
            <a:r>
              <a:rPr lang="pt-BR" dirty="0"/>
              <a:t>A vitória alcançar.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ALÉM DO CÉU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8A26FE-E3D7-4301-A801-FE0F825F3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Anelo conseguir </a:t>
            </a:r>
          </a:p>
          <a:p>
            <a:r>
              <a:rPr lang="pt-BR" dirty="0"/>
              <a:t>A vida no porvir, </a:t>
            </a:r>
          </a:p>
          <a:p>
            <a:r>
              <a:rPr lang="pt-BR" dirty="0"/>
              <a:t>Com fé no meu </a:t>
            </a:r>
          </a:p>
          <a:p>
            <a:r>
              <a:rPr lang="pt-BR" dirty="0"/>
              <a:t>Senhor Jesus. </a:t>
            </a:r>
          </a:p>
        </p:txBody>
      </p:sp>
    </p:spTree>
    <p:extLst>
      <p:ext uri="{BB962C8B-B14F-4D97-AF65-F5344CB8AC3E}">
        <p14:creationId xmlns:p14="http://schemas.microsoft.com/office/powerpoint/2010/main" val="335146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ALÉM DO CÉU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sei que eu, de mim, </a:t>
            </a:r>
          </a:p>
          <a:p>
            <a:r>
              <a:rPr lang="pt-BR" dirty="0"/>
              <a:t>Nada tenho </a:t>
            </a:r>
            <a:r>
              <a:rPr lang="pt-BR" dirty="0" err="1"/>
              <a:t>p’ra</a:t>
            </a:r>
            <a:r>
              <a:rPr lang="pt-BR" dirty="0"/>
              <a:t> dar. </a:t>
            </a:r>
          </a:p>
          <a:p>
            <a:r>
              <a:rPr lang="pt-BR" dirty="0"/>
              <a:t>Mas sei que meu Jesus </a:t>
            </a:r>
          </a:p>
          <a:p>
            <a:r>
              <a:rPr lang="pt-BR" dirty="0"/>
              <a:t>Já me veio salvar. </a:t>
            </a:r>
          </a:p>
        </p:txBody>
      </p:sp>
    </p:spTree>
    <p:extLst>
      <p:ext uri="{BB962C8B-B14F-4D97-AF65-F5344CB8AC3E}">
        <p14:creationId xmlns:p14="http://schemas.microsoft.com/office/powerpoint/2010/main" val="70543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ALÉM DO CÉU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A5F22A-8E51-40CF-9E3B-8431F9790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Agora, quero eu </a:t>
            </a:r>
          </a:p>
          <a:p>
            <a:r>
              <a:rPr lang="pt-BR" dirty="0"/>
              <a:t>Ter fé no coração, </a:t>
            </a:r>
          </a:p>
          <a:p>
            <a:r>
              <a:rPr lang="pt-BR" dirty="0"/>
              <a:t>Até Seu rosto ver, além.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152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97</Words>
  <Application>Microsoft Office PowerPoint</Application>
  <PresentationFormat>Apresentação na tela (16:9)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ALÉM DO CÉU AZUL</vt:lpstr>
      <vt:lpstr>ALÉM DO CÉU AZUL</vt:lpstr>
      <vt:lpstr>ALÉM DO CÉU AZUL</vt:lpstr>
      <vt:lpstr>ALÉM DO CÉU AZUL</vt:lpstr>
      <vt:lpstr>ALÉM DO CÉU AZUL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2019-06-12T23:18:30Z</dcterms:modified>
</cp:coreProperties>
</file>